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74AB-4380-A1E7-E51A-453F19B48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0AF2-78CA-A339-2356-04C18AA26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7B69E-55E8-D512-3F3B-F38281F7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0A5CF-321F-8610-85EF-64B7499F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435C3-0A86-0D9B-384C-138374A3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AA04-4F69-1E9D-C828-92C657D3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63988-E5F8-5B57-1811-09793319B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CFE8-3520-ADE0-6CE5-BF1A3D30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A3A43-7FD0-F886-132E-C36A6968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31E54-8B98-9844-B7B6-F2E28AF0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3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50A186-FB85-124A-EEC9-895686B6C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DA5B7-BE03-D504-9433-3911FD06E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1383F-CBD5-A082-2B0B-4562B305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29637-C0DF-753D-D660-800BDFFD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1516A-295F-0234-216C-239057C5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A7BC-D1E2-2E82-7156-A6F18011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FDF95-BF2E-B28E-910A-9186FCE0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BC8E8-DC51-D3A7-26C0-ED58B3D2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8B841-1AD0-75CF-6E01-9924376C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A998-879E-FB42-CB46-AEF98F82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C106-CE6D-09ED-314F-A1D0043B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F5DA9-1DD8-6819-C28F-EAAC9E88C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32994-DE20-857B-DC56-365C33B5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8B00-BF13-B242-BDFA-9C3CC62A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801F-2791-6BF1-2C3D-9FEA85B1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73A7-DB47-E701-C3A3-5A51A8CE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E791-D070-242B-0618-533F9BE3D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4D923-AE63-67F5-CF40-41A1114DB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FFC80-E91A-5ABA-7D7B-570AE906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AE609-7EB0-E9F8-46A9-128342FD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BC0F0-696F-0B44-C25F-745C4BC8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213D-C501-1853-A768-AE296653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4C8B8-FF29-1236-66C1-8EA1BF4EE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975C4-AC46-274E-E6DF-9BC88E150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CFF59-A765-8066-3E90-7C812B278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088DB-461C-7773-06AA-770255DBB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DC9BF-5558-B9C8-023A-36C35C43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43536A-D3B6-AA69-F1E4-B4E1BB0A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E15FC-7048-203B-C2D7-5ECDC8D0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30EE-79A4-F12A-759D-26436A96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57159-BCBE-5789-A60A-8CFFB667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EA9B4-ABBE-CD6A-453D-D7355277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4E3EC-6454-4EFB-BBA0-82C2EAE6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1C920-C227-47F1-615E-8CBAD386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82D81-772F-E62B-9EEB-29D0EEC4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91D1D-02EB-8CD6-C7CD-0D99BF2A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3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5736-334E-D48D-8F1E-4713F54D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9DE0-6F5F-BD12-A575-C70C9A46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CAAF4-EFB1-1E55-4C6D-7D9B4B575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0A8D5-9AAF-41CB-3514-DBB0198D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03DF9-341E-17C3-E992-0B638E51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03ECF-4E8A-448F-688C-D0332EEB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57F6-07F7-DB1F-7236-49E08B8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A0933-C1CF-BA49-195C-DC3EBEF0F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6C484-7D03-27D8-49F5-012F062D8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4E85D-1464-5D9C-9F08-875ED464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D03B-9F03-D544-69F7-5C9503CB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176CD-51C0-B048-F95D-BA640FFB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B2EFD-E5E2-52D6-53A7-84868821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8A0F7-8BE6-B171-B515-70B7882D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9C10D-D178-9AC0-7B49-08757A775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F4CC-4400-43E8-9A89-E9A79AE764C2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D929B-0F68-D727-61E6-0BA4552C5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59805-7F48-8D25-0883-0B2B0A7D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FF66-7655-45DF-9647-C68DDA5B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5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B52A-708D-1F17-8AA4-505035ABE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Oriole 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1B5E7-39FE-AA97-4633-F082534EE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San Carlos Blvd to </a:t>
            </a:r>
            <a:r>
              <a:rPr lang="en-US" sz="4800" dirty="0" err="1"/>
              <a:t>Alico</a:t>
            </a:r>
            <a:r>
              <a:rPr lang="en-US" sz="4800" dirty="0"/>
              <a:t> Rd</a:t>
            </a:r>
          </a:p>
        </p:txBody>
      </p:sp>
    </p:spTree>
    <p:extLst>
      <p:ext uri="{BB962C8B-B14F-4D97-AF65-F5344CB8AC3E}">
        <p14:creationId xmlns:p14="http://schemas.microsoft.com/office/powerpoint/2010/main" val="366393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2802-60E7-BCCD-AFF3-7F284C0F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Location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B84370-00B2-37B2-45F7-B69FA58BD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68" t="22632" r="18624" b="12470"/>
          <a:stretch/>
        </p:blipFill>
        <p:spPr>
          <a:xfrm>
            <a:off x="2223247" y="1403319"/>
            <a:ext cx="8337177" cy="5089556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4459A0-F971-C4FD-1F77-16FDCE241ED8}"/>
              </a:ext>
            </a:extLst>
          </p:cNvPr>
          <p:cNvCxnSpPr/>
          <p:nvPr/>
        </p:nvCxnSpPr>
        <p:spPr>
          <a:xfrm>
            <a:off x="7718612" y="1573306"/>
            <a:ext cx="0" cy="36038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93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9469-C2D8-EEA7-4B6C-53B5B43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68"/>
            <a:ext cx="10515600" cy="951100"/>
          </a:xfrm>
        </p:spPr>
        <p:txBody>
          <a:bodyPr/>
          <a:lstStyle/>
          <a:p>
            <a:pPr algn="ctr"/>
            <a:r>
              <a:rPr lang="en-US" dirty="0"/>
              <a:t>Nearby Facilities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BED3E8-5B82-64C8-3B86-47E6343A5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12" t="19542" r="15497" b="1036"/>
          <a:stretch/>
        </p:blipFill>
        <p:spPr>
          <a:xfrm>
            <a:off x="1754840" y="1407886"/>
            <a:ext cx="6468035" cy="5248408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A69314-4E87-63E0-2B77-E9F0525AA802}"/>
              </a:ext>
            </a:extLst>
          </p:cNvPr>
          <p:cNvCxnSpPr/>
          <p:nvPr/>
        </p:nvCxnSpPr>
        <p:spPr>
          <a:xfrm>
            <a:off x="2891117" y="1586753"/>
            <a:ext cx="389964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226222-A3EE-C11E-A705-1675C65CCCA8}"/>
              </a:ext>
            </a:extLst>
          </p:cNvPr>
          <p:cNvCxnSpPr>
            <a:cxnSpLocks/>
          </p:cNvCxnSpPr>
          <p:nvPr/>
        </p:nvCxnSpPr>
        <p:spPr>
          <a:xfrm flipV="1">
            <a:off x="3671047" y="3138459"/>
            <a:ext cx="2424953" cy="9413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F05A4D-3844-C60A-7A1B-486F05C5156A}"/>
              </a:ext>
            </a:extLst>
          </p:cNvPr>
          <p:cNvCxnSpPr>
            <a:cxnSpLocks/>
          </p:cNvCxnSpPr>
          <p:nvPr/>
        </p:nvCxnSpPr>
        <p:spPr>
          <a:xfrm>
            <a:off x="4679576" y="1586753"/>
            <a:ext cx="161364" cy="49623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777D1A-EA2A-01A6-E1FB-3DC0F4B1E799}"/>
              </a:ext>
            </a:extLst>
          </p:cNvPr>
          <p:cNvCxnSpPr>
            <a:cxnSpLocks/>
          </p:cNvCxnSpPr>
          <p:nvPr/>
        </p:nvCxnSpPr>
        <p:spPr>
          <a:xfrm>
            <a:off x="4760259" y="4751295"/>
            <a:ext cx="87405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03E4A4-F777-615A-6126-600200637329}"/>
              </a:ext>
            </a:extLst>
          </p:cNvPr>
          <p:cNvCxnSpPr>
            <a:cxnSpLocks/>
          </p:cNvCxnSpPr>
          <p:nvPr/>
        </p:nvCxnSpPr>
        <p:spPr>
          <a:xfrm>
            <a:off x="3953433" y="6408142"/>
            <a:ext cx="3166782" cy="896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EF124DF-0311-30E0-35EB-0A35FA58E81D}"/>
              </a:ext>
            </a:extLst>
          </p:cNvPr>
          <p:cNvSpPr/>
          <p:nvPr/>
        </p:nvSpPr>
        <p:spPr>
          <a:xfrm>
            <a:off x="2702857" y="2612786"/>
            <a:ext cx="726141" cy="708638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BAB3CBA9-CA92-9D35-BDDE-84FC3509BF5F}"/>
              </a:ext>
            </a:extLst>
          </p:cNvPr>
          <p:cNvSpPr/>
          <p:nvPr/>
        </p:nvSpPr>
        <p:spPr>
          <a:xfrm>
            <a:off x="6427693" y="5739429"/>
            <a:ext cx="726141" cy="708638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3CFA00AA-D8BC-17A8-F3B3-C0C1FB6CD2D1}"/>
              </a:ext>
            </a:extLst>
          </p:cNvPr>
          <p:cNvSpPr/>
          <p:nvPr/>
        </p:nvSpPr>
        <p:spPr>
          <a:xfrm>
            <a:off x="7153833" y="5329495"/>
            <a:ext cx="409019" cy="409933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BF2904-49D1-4EB0-955B-AD6C0E1F776E}"/>
              </a:ext>
            </a:extLst>
          </p:cNvPr>
          <p:cNvCxnSpPr/>
          <p:nvPr/>
        </p:nvCxnSpPr>
        <p:spPr>
          <a:xfrm flipH="1">
            <a:off x="5634318" y="4061012"/>
            <a:ext cx="793375" cy="69028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3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A80B-08DA-232A-D763-201E80C1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CE381-CBA1-B265-D025-AB6D0EC8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Oriole Rd is a collector street</a:t>
            </a:r>
          </a:p>
          <a:p>
            <a:r>
              <a:rPr lang="en-US" dirty="0"/>
              <a:t>Oriole Rd recently signalized at </a:t>
            </a:r>
            <a:r>
              <a:rPr lang="en-US" dirty="0" err="1"/>
              <a:t>Alico</a:t>
            </a:r>
            <a:endParaRPr lang="en-US" dirty="0"/>
          </a:p>
          <a:p>
            <a:pPr lvl="1"/>
            <a:r>
              <a:rPr lang="en-US" dirty="0"/>
              <a:t>This signal will make Oriole Rd more attractive for local traffic exiting onto </a:t>
            </a:r>
            <a:r>
              <a:rPr lang="en-US" dirty="0" err="1"/>
              <a:t>Alico</a:t>
            </a:r>
            <a:r>
              <a:rPr lang="en-US" dirty="0"/>
              <a:t> Rd</a:t>
            </a:r>
          </a:p>
          <a:p>
            <a:r>
              <a:rPr lang="en-US" dirty="0"/>
              <a:t>Oriole Rd has 4-foot paved shoulders</a:t>
            </a:r>
          </a:p>
          <a:p>
            <a:r>
              <a:rPr lang="en-US" dirty="0"/>
              <a:t>Two schools and regional park within a mile of proposed sidewalk</a:t>
            </a:r>
          </a:p>
          <a:p>
            <a:r>
              <a:rPr lang="en-US" dirty="0"/>
              <a:t>Transit service on </a:t>
            </a:r>
            <a:r>
              <a:rPr lang="en-US" dirty="0" err="1"/>
              <a:t>Alico</a:t>
            </a:r>
            <a:r>
              <a:rPr lang="en-US" dirty="0"/>
              <a:t> Rd and Three Oaks Pkwy</a:t>
            </a:r>
          </a:p>
          <a:p>
            <a:r>
              <a:rPr lang="en-US" dirty="0"/>
              <a:t>Commercial center being constructed north of </a:t>
            </a:r>
            <a:r>
              <a:rPr lang="en-US" dirty="0" err="1"/>
              <a:t>Alico</a:t>
            </a:r>
            <a:r>
              <a:rPr lang="en-US" dirty="0"/>
              <a:t> Rd</a:t>
            </a:r>
          </a:p>
        </p:txBody>
      </p:sp>
    </p:spTree>
    <p:extLst>
      <p:ext uri="{BB962C8B-B14F-4D97-AF65-F5344CB8AC3E}">
        <p14:creationId xmlns:p14="http://schemas.microsoft.com/office/powerpoint/2010/main" val="280584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74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Oriole Rd</vt:lpstr>
      <vt:lpstr>Location Map</vt:lpstr>
      <vt:lpstr>Nearby Facilities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Oriole Rd</dc:title>
  <dc:creator>Stephen Jansen</dc:creator>
  <cp:lastModifiedBy>Stephen Jansen</cp:lastModifiedBy>
  <cp:revision>1</cp:revision>
  <dcterms:created xsi:type="dcterms:W3CDTF">2023-11-17T19:54:25Z</dcterms:created>
  <dcterms:modified xsi:type="dcterms:W3CDTF">2023-11-17T20:19:42Z</dcterms:modified>
</cp:coreProperties>
</file>