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6" r:id="rId4"/>
    <p:sldId id="310" r:id="rId5"/>
    <p:sldId id="305" r:id="rId6"/>
    <p:sldId id="306" r:id="rId7"/>
    <p:sldId id="309" r:id="rId8"/>
    <p:sldId id="307" r:id="rId9"/>
    <p:sldId id="308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81713-3464-483D-B514-CE7EE36415C7}" v="18" dt="2024-01-17T19:05:36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27A49-6B08-9A74-68BF-6D46E59E8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92397-B3A1-C907-FC57-3A47D7202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77584-D463-50BB-0972-AA317C60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10FC1-93FB-7E32-B902-E61246B6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78127-878C-1E84-D5D7-038FD120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EC0D-2E0A-FD7A-860F-21675342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EA9AB-26B5-20B1-883B-F7C29AAF3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36FA1-C07E-0432-9957-EEB0D1E9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E520-682B-1D59-FD80-EBF6BE67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EA1E-6C55-B4A9-A62D-4DFA073C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BF68E-1D5D-57FB-C85E-8F2B1FCC2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9057F-1B3F-C22C-4562-872177717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E10C7-80F6-1E3B-CF87-54755C4E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53D16-B462-805C-6E47-6E28E922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791D9-966A-E60B-8E31-1C030570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1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94DC-B685-501D-5709-D8145819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DF639-1DA9-EB45-8DA9-112ADC7C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71736-A619-FF0F-4F35-60BC1E47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19B1D-3272-C3A9-7D14-1B4F2CA2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F8EBB-9DAE-36EB-98DE-9126CC36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1D1E-0AF5-7840-3377-EE556443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AEC5B-F11B-1949-EA60-9FE85B18A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87BF-BC32-8338-10F8-3335F54E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70F4-2E25-CCF4-C3AB-326BF123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F9F00-4EA5-304C-E5D0-7F77728E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F5BB-476C-D947-6DF8-395FE1D5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7F30-C189-3A27-A106-090ED0A89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44F5-7CE8-6EB3-2002-B45D4E90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8D37E-A9C5-0D33-F320-82DBFC67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48A61-9D81-F362-7B49-20565C83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76264-EF06-5649-1647-F680B2E3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7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6E00-B4EB-3335-BBC5-E59E31D9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6A80F-682B-EB46-A6B9-5F4C625EC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64AB5-FA16-3D8B-4E64-AAA3EDC7A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7475C-5FDA-69F3-992C-11823395F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B87E8-5A0B-A672-0A9F-5220D058A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ADD01-4886-86E5-C92F-0D7D2D04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A64BC-379E-0CE0-6D33-EC8DCB1A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A7664-F404-5FC7-923F-6E8110F1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B4A1-4D2B-72E8-3CBC-374043E6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76952-C1BD-FB7E-6601-4B4BC977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3355E-82C4-3733-7BE1-222122D1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44048-D61E-9D74-7513-2B734A0C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84784-157D-EA8C-CA40-B752F1CC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3AD18-0937-E2CA-B5B7-58A194AF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22193-9899-01C9-995E-55843CC0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6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A001-EB03-1A20-BA83-4346F677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4776E-1A57-B73D-E466-88116790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4762A-C531-F55E-EBE5-592D516B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0EA85-F511-3F43-DF83-CB6AA3B9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D1E83-91F1-8211-33B3-FF0E878F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252BB-50A9-1934-4FC5-D1C03E54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3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3205-348E-93C0-3145-80078531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DE129-1EEB-2CF0-1250-DB6867AFB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24BC9-E010-BF80-9CAF-34AB4FD0F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0FBCF-0BB1-F870-AA6F-848D40E2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0F6F0-1BFF-4147-947F-D1357D62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91080-9BFC-5868-3688-2ED44E83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8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E6A-A440-A4C2-6528-F154DC2A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65454-6D24-6604-BFA6-1EB6C530A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4F759-CB50-8DF0-ABD1-3296E34D0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319E-3B94-4EE5-901E-AE0B944ADFB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7433-610C-26F4-0694-6408F7125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DF828-B038-00E5-7F0E-C4F60E8CF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E1331-111B-45F0-B9CF-CC963379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BPAC Meeting</a:t>
            </a:r>
            <a:br>
              <a:rPr lang="en-US" dirty="0"/>
            </a:br>
            <a:r>
              <a:rPr lang="en-US" sz="4000" dirty="0"/>
              <a:t>MPO UPDATES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5053" y="4413676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January 17,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5D053-843C-1CF6-3B3A-2A263D7F1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1" r="-2" b="7985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064CA-75E6-232E-A2A9-8273A4897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42" r="20848" b="-3"/>
          <a:stretch/>
        </p:blipFill>
        <p:spPr>
          <a:xfrm>
            <a:off x="9316133" y="1651711"/>
            <a:ext cx="2149049" cy="3685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F2496-9989-2303-48DF-979265367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713" y="1343703"/>
            <a:ext cx="4210503" cy="44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9396F-7D0A-07B4-0B11-CA89392C9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8" y="845587"/>
            <a:ext cx="5724525" cy="537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44A65D-29F7-5512-2750-2EA1B862E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18" y="200025"/>
            <a:ext cx="8086725" cy="54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1685B-3F7E-922A-1BA8-C173255B8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635" y="1029185"/>
            <a:ext cx="3495675" cy="3381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44794-A9B4-862F-5862-8BBC9B4ED7EE}"/>
              </a:ext>
            </a:extLst>
          </p:cNvPr>
          <p:cNvSpPr txBox="1"/>
          <p:nvPr/>
        </p:nvSpPr>
        <p:spPr>
          <a:xfrm>
            <a:off x="6354147" y="4767943"/>
            <a:ext cx="5505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</a:t>
            </a:r>
            <a:r>
              <a:rPr lang="en-US" dirty="0"/>
              <a:t>ontinuous </a:t>
            </a:r>
            <a:r>
              <a:rPr lang="en-US" b="1" dirty="0"/>
              <a:t>C</a:t>
            </a:r>
            <a:r>
              <a:rPr lang="en-US" dirty="0"/>
              <a:t>ount </a:t>
            </a:r>
            <a:r>
              <a:rPr lang="en-US" b="1" dirty="0"/>
              <a:t>S</a:t>
            </a:r>
            <a:r>
              <a:rPr lang="en-US" dirty="0"/>
              <a:t>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Hardware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Counter not yet active as there is a software glitch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Counts uploaded in data map monthly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C97C3C-68BA-7E3E-8A6A-6CF8DEC15FCF}"/>
              </a:ext>
            </a:extLst>
          </p:cNvPr>
          <p:cNvSpPr/>
          <p:nvPr/>
        </p:nvSpPr>
        <p:spPr>
          <a:xfrm>
            <a:off x="3913036" y="4012163"/>
            <a:ext cx="494523" cy="466530"/>
          </a:xfrm>
          <a:prstGeom prst="ellipse">
            <a:avLst/>
          </a:prstGeom>
          <a:noFill/>
          <a:ln w="254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DE4174-9718-6403-03FE-1E282D9485B2}"/>
              </a:ext>
            </a:extLst>
          </p:cNvPr>
          <p:cNvCxnSpPr/>
          <p:nvPr/>
        </p:nvCxnSpPr>
        <p:spPr>
          <a:xfrm flipV="1">
            <a:off x="4506686" y="2929812"/>
            <a:ext cx="2118049" cy="11849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30E6F84-9966-1D77-95B1-8155560F5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65" y="2929812"/>
            <a:ext cx="31146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304F5-6C4E-82B8-6734-94E7FF5B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68" y="457200"/>
            <a:ext cx="9625263" cy="594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A98640-D74E-086F-A48D-026F20EED323}"/>
              </a:ext>
            </a:extLst>
          </p:cNvPr>
          <p:cNvSpPr txBox="1"/>
          <p:nvPr/>
        </p:nvSpPr>
        <p:spPr>
          <a:xfrm>
            <a:off x="10234720" y="2670309"/>
            <a:ext cx="68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F8168-FCDF-04F0-C346-3A719B9F806F}"/>
              </a:ext>
            </a:extLst>
          </p:cNvPr>
          <p:cNvSpPr txBox="1"/>
          <p:nvPr/>
        </p:nvSpPr>
        <p:spPr>
          <a:xfrm>
            <a:off x="3827243" y="719887"/>
            <a:ext cx="483325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ALL CRASH FATALITIES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07175-450F-4ED1-8420-921922D7F5EF}"/>
              </a:ext>
            </a:extLst>
          </p:cNvPr>
          <p:cNvSpPr txBox="1"/>
          <p:nvPr/>
        </p:nvSpPr>
        <p:spPr>
          <a:xfrm>
            <a:off x="149290" y="6494106"/>
            <a:ext cx="337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Signal 4 Analytics</a:t>
            </a:r>
          </a:p>
        </p:txBody>
      </p:sp>
    </p:spTree>
    <p:extLst>
      <p:ext uri="{BB962C8B-B14F-4D97-AF65-F5344CB8AC3E}">
        <p14:creationId xmlns:p14="http://schemas.microsoft.com/office/powerpoint/2010/main" val="201272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D337D-E317-9298-95B9-0AD8FD21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48" y="457200"/>
            <a:ext cx="9783703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7ACF5-59E5-EFBE-1B19-0063CE4BD718}"/>
              </a:ext>
            </a:extLst>
          </p:cNvPr>
          <p:cNvSpPr txBox="1"/>
          <p:nvPr/>
        </p:nvSpPr>
        <p:spPr>
          <a:xfrm>
            <a:off x="3601616" y="256931"/>
            <a:ext cx="483325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ALL CRASH SERIOUS INJURIES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379FB-A0EE-F3D1-DA5E-3E20319FA879}"/>
              </a:ext>
            </a:extLst>
          </p:cNvPr>
          <p:cNvSpPr txBox="1"/>
          <p:nvPr/>
        </p:nvSpPr>
        <p:spPr>
          <a:xfrm>
            <a:off x="149290" y="6494106"/>
            <a:ext cx="337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Signal 4 Analytics</a:t>
            </a:r>
          </a:p>
        </p:txBody>
      </p:sp>
    </p:spTree>
    <p:extLst>
      <p:ext uri="{BB962C8B-B14F-4D97-AF65-F5344CB8AC3E}">
        <p14:creationId xmlns:p14="http://schemas.microsoft.com/office/powerpoint/2010/main" val="410048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9373B-74A6-FFF4-0BA9-1E328A8E4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52" y="457200"/>
            <a:ext cx="9864896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A7C0B-104B-E3BD-D20C-52EC41703EE1}"/>
              </a:ext>
            </a:extLst>
          </p:cNvPr>
          <p:cNvSpPr txBox="1"/>
          <p:nvPr/>
        </p:nvSpPr>
        <p:spPr>
          <a:xfrm>
            <a:off x="3780590" y="519832"/>
            <a:ext cx="483325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BIKE PED CRASH FATALITIES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C52E0-8742-0A39-836A-2B74456280CA}"/>
              </a:ext>
            </a:extLst>
          </p:cNvPr>
          <p:cNvSpPr txBox="1"/>
          <p:nvPr/>
        </p:nvSpPr>
        <p:spPr>
          <a:xfrm>
            <a:off x="10286665" y="1933190"/>
            <a:ext cx="4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94F9B-7455-D2CB-A53A-3485F18D2075}"/>
              </a:ext>
            </a:extLst>
          </p:cNvPr>
          <p:cNvSpPr txBox="1"/>
          <p:nvPr/>
        </p:nvSpPr>
        <p:spPr>
          <a:xfrm>
            <a:off x="149290" y="6494106"/>
            <a:ext cx="337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Signal 4 Analytics</a:t>
            </a:r>
          </a:p>
        </p:txBody>
      </p:sp>
    </p:spTree>
    <p:extLst>
      <p:ext uri="{BB962C8B-B14F-4D97-AF65-F5344CB8AC3E}">
        <p14:creationId xmlns:p14="http://schemas.microsoft.com/office/powerpoint/2010/main" val="123436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993A2-1E27-B33C-32DB-0818419EB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24" y="457200"/>
            <a:ext cx="9547951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E5AF6-FA4C-DAC7-289A-D5A0B47BA276}"/>
              </a:ext>
            </a:extLst>
          </p:cNvPr>
          <p:cNvSpPr txBox="1"/>
          <p:nvPr/>
        </p:nvSpPr>
        <p:spPr>
          <a:xfrm>
            <a:off x="3694922" y="753227"/>
            <a:ext cx="483325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BIKE PED CRASH SERIOUS INJURIES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6B187-1CBD-B070-89AD-7613547F08F5}"/>
              </a:ext>
            </a:extLst>
          </p:cNvPr>
          <p:cNvSpPr txBox="1"/>
          <p:nvPr/>
        </p:nvSpPr>
        <p:spPr>
          <a:xfrm>
            <a:off x="149290" y="6494106"/>
            <a:ext cx="337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Signal 4 Analytics</a:t>
            </a:r>
          </a:p>
        </p:txBody>
      </p:sp>
    </p:spTree>
    <p:extLst>
      <p:ext uri="{BB962C8B-B14F-4D97-AF65-F5344CB8AC3E}">
        <p14:creationId xmlns:p14="http://schemas.microsoft.com/office/powerpoint/2010/main" val="401803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FB5923-F9E0-2EE1-1A78-B84AF7E128AC}"/>
              </a:ext>
            </a:extLst>
          </p:cNvPr>
          <p:cNvSpPr txBox="1"/>
          <p:nvPr/>
        </p:nvSpPr>
        <p:spPr>
          <a:xfrm>
            <a:off x="2181138" y="1837189"/>
            <a:ext cx="839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Narrow" panose="020B0606020202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2138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D9E97870C4D418B5D665BCBA3E076" ma:contentTypeVersion="18" ma:contentTypeDescription="Create a new document." ma:contentTypeScope="" ma:versionID="82a04d1fe3077d09291a6c4f147827ee">
  <xsd:schema xmlns:xsd="http://www.w3.org/2001/XMLSchema" xmlns:xs="http://www.w3.org/2001/XMLSchema" xmlns:p="http://schemas.microsoft.com/office/2006/metadata/properties" xmlns:ns2="d5572260-2772-4bb3-8aac-b5a9b9060f12" xmlns:ns3="7fec0b2c-a5ff-472b-a33f-7125a5b30e62" targetNamespace="http://schemas.microsoft.com/office/2006/metadata/properties" ma:root="true" ma:fieldsID="3f04d7fe3619b340072fd137e74ebb22" ns2:_="" ns3:_="">
    <xsd:import namespace="d5572260-2772-4bb3-8aac-b5a9b9060f12"/>
    <xsd:import namespace="7fec0b2c-a5ff-472b-a33f-7125a5b30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72260-2772-4bb3-8aac-b5a9b9060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fd4bf8-940e-40e9-acef-f72051e3e0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c0b2c-a5ff-472b-a33f-7125a5b30e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988ddee-3ee1-4217-a29f-f58a74339451}" ma:internalName="TaxCatchAll" ma:showField="CatchAllData" ma:web="7fec0b2c-a5ff-472b-a33f-7125a5b30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3F7268-0C46-4F21-B32B-2CBFC1DE0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72260-2772-4bb3-8aac-b5a9b9060f12"/>
    <ds:schemaRef ds:uri="7fec0b2c-a5ff-472b-a33f-7125a5b30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15D5BB-46D9-43EC-AD78-499A8FE10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72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BPAC Meeting MPO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Gogoi</dc:creator>
  <cp:lastModifiedBy>David Wagley</cp:lastModifiedBy>
  <cp:revision>7</cp:revision>
  <dcterms:created xsi:type="dcterms:W3CDTF">2023-10-18T17:25:13Z</dcterms:created>
  <dcterms:modified xsi:type="dcterms:W3CDTF">2024-01-17T19:18:19Z</dcterms:modified>
</cp:coreProperties>
</file>