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Jansen" userId="aa8109e731640d9b" providerId="LiveId" clId="{2B1EE0CB-118B-45BE-9467-EE41FDACD125}"/>
    <pc:docChg chg="custSel addSld modSld">
      <pc:chgData name="Stephen Jansen" userId="aa8109e731640d9b" providerId="LiveId" clId="{2B1EE0CB-118B-45BE-9467-EE41FDACD125}" dt="2023-11-10T20:02:53.065" v="198" actId="27636"/>
      <pc:docMkLst>
        <pc:docMk/>
      </pc:docMkLst>
      <pc:sldChg chg="modSp mod">
        <pc:chgData name="Stephen Jansen" userId="aa8109e731640d9b" providerId="LiveId" clId="{2B1EE0CB-118B-45BE-9467-EE41FDACD125}" dt="2023-11-10T19:56:20.744" v="4" actId="20577"/>
        <pc:sldMkLst>
          <pc:docMk/>
          <pc:sldMk cId="2214145451" sldId="256"/>
        </pc:sldMkLst>
        <pc:spChg chg="mod">
          <ac:chgData name="Stephen Jansen" userId="aa8109e731640d9b" providerId="LiveId" clId="{2B1EE0CB-118B-45BE-9467-EE41FDACD125}" dt="2023-11-10T19:56:20.744" v="4" actId="20577"/>
          <ac:spMkLst>
            <pc:docMk/>
            <pc:sldMk cId="2214145451" sldId="256"/>
            <ac:spMk id="3" creationId="{0B32A149-264D-D72F-C940-1EF71DFF5DC2}"/>
          </ac:spMkLst>
        </pc:spChg>
      </pc:sldChg>
      <pc:sldChg chg="modSp mod">
        <pc:chgData name="Stephen Jansen" userId="aa8109e731640d9b" providerId="LiveId" clId="{2B1EE0CB-118B-45BE-9467-EE41FDACD125}" dt="2023-11-10T20:02:53.065" v="198" actId="27636"/>
        <pc:sldMkLst>
          <pc:docMk/>
          <pc:sldMk cId="3248192398" sldId="261"/>
        </pc:sldMkLst>
        <pc:spChg chg="mod">
          <ac:chgData name="Stephen Jansen" userId="aa8109e731640d9b" providerId="LiveId" clId="{2B1EE0CB-118B-45BE-9467-EE41FDACD125}" dt="2023-11-10T20:02:53.065" v="198" actId="27636"/>
          <ac:spMkLst>
            <pc:docMk/>
            <pc:sldMk cId="3248192398" sldId="261"/>
            <ac:spMk id="3" creationId="{819465C3-207E-85C4-FFA5-B361E794AC07}"/>
          </ac:spMkLst>
        </pc:spChg>
      </pc:sldChg>
      <pc:sldChg chg="addSp delSp modSp new mod">
        <pc:chgData name="Stephen Jansen" userId="aa8109e731640d9b" providerId="LiveId" clId="{2B1EE0CB-118B-45BE-9467-EE41FDACD125}" dt="2023-11-10T19:58:07.541" v="41" actId="122"/>
        <pc:sldMkLst>
          <pc:docMk/>
          <pc:sldMk cId="2543341689" sldId="262"/>
        </pc:sldMkLst>
        <pc:spChg chg="mod">
          <ac:chgData name="Stephen Jansen" userId="aa8109e731640d9b" providerId="LiveId" clId="{2B1EE0CB-118B-45BE-9467-EE41FDACD125}" dt="2023-11-10T19:58:07.541" v="41" actId="122"/>
          <ac:spMkLst>
            <pc:docMk/>
            <pc:sldMk cId="2543341689" sldId="262"/>
            <ac:spMk id="2" creationId="{5BB3E721-6DED-BC1F-F65F-9054FAE04A71}"/>
          </ac:spMkLst>
        </pc:spChg>
        <pc:spChg chg="del">
          <ac:chgData name="Stephen Jansen" userId="aa8109e731640d9b" providerId="LiveId" clId="{2B1EE0CB-118B-45BE-9467-EE41FDACD125}" dt="2023-11-10T19:57:46.230" v="35" actId="22"/>
          <ac:spMkLst>
            <pc:docMk/>
            <pc:sldMk cId="2543341689" sldId="262"/>
            <ac:spMk id="3" creationId="{F944E8F0-AFF9-25A3-7D11-541FD4DA7904}"/>
          </ac:spMkLst>
        </pc:spChg>
        <pc:picChg chg="add mod ord modCrop">
          <ac:chgData name="Stephen Jansen" userId="aa8109e731640d9b" providerId="LiveId" clId="{2B1EE0CB-118B-45BE-9467-EE41FDACD125}" dt="2023-11-10T19:58:05.146" v="40" actId="1076"/>
          <ac:picMkLst>
            <pc:docMk/>
            <pc:sldMk cId="2543341689" sldId="262"/>
            <ac:picMk id="5" creationId="{A2F07F40-2B20-07B4-091A-EB14F99D418F}"/>
          </ac:picMkLst>
        </pc:picChg>
      </pc:sldChg>
      <pc:sldChg chg="addSp delSp modSp new mod">
        <pc:chgData name="Stephen Jansen" userId="aa8109e731640d9b" providerId="LiveId" clId="{2B1EE0CB-118B-45BE-9467-EE41FDACD125}" dt="2023-11-10T19:59:55.446" v="78" actId="20577"/>
        <pc:sldMkLst>
          <pc:docMk/>
          <pc:sldMk cId="1033809369" sldId="263"/>
        </pc:sldMkLst>
        <pc:spChg chg="mod">
          <ac:chgData name="Stephen Jansen" userId="aa8109e731640d9b" providerId="LiveId" clId="{2B1EE0CB-118B-45BE-9467-EE41FDACD125}" dt="2023-11-10T19:59:55.446" v="78" actId="20577"/>
          <ac:spMkLst>
            <pc:docMk/>
            <pc:sldMk cId="1033809369" sldId="263"/>
            <ac:spMk id="2" creationId="{1F0AD516-02B4-91AE-ECF2-089091E395EC}"/>
          </ac:spMkLst>
        </pc:spChg>
        <pc:spChg chg="del">
          <ac:chgData name="Stephen Jansen" userId="aa8109e731640d9b" providerId="LiveId" clId="{2B1EE0CB-118B-45BE-9467-EE41FDACD125}" dt="2023-11-10T19:59:21.469" v="43" actId="22"/>
          <ac:spMkLst>
            <pc:docMk/>
            <pc:sldMk cId="1033809369" sldId="263"/>
            <ac:spMk id="3" creationId="{B938B7F7-A874-4867-14CB-94B3A7B4DE7D}"/>
          </ac:spMkLst>
        </pc:spChg>
        <pc:picChg chg="add mod ord modCrop">
          <ac:chgData name="Stephen Jansen" userId="aa8109e731640d9b" providerId="LiveId" clId="{2B1EE0CB-118B-45BE-9467-EE41FDACD125}" dt="2023-11-10T19:59:39.895" v="48" actId="1076"/>
          <ac:picMkLst>
            <pc:docMk/>
            <pc:sldMk cId="1033809369" sldId="263"/>
            <ac:picMk id="5" creationId="{12BFD7DE-4861-DBEE-2155-CEEFE472D78F}"/>
          </ac:picMkLst>
        </pc:picChg>
      </pc:sldChg>
      <pc:sldChg chg="addSp delSp modSp new mod">
        <pc:chgData name="Stephen Jansen" userId="aa8109e731640d9b" providerId="LiveId" clId="{2B1EE0CB-118B-45BE-9467-EE41FDACD125}" dt="2023-11-10T20:01:28.087" v="118" actId="20577"/>
        <pc:sldMkLst>
          <pc:docMk/>
          <pc:sldMk cId="2806417681" sldId="264"/>
        </pc:sldMkLst>
        <pc:spChg chg="mod">
          <ac:chgData name="Stephen Jansen" userId="aa8109e731640d9b" providerId="LiveId" clId="{2B1EE0CB-118B-45BE-9467-EE41FDACD125}" dt="2023-11-10T20:01:28.087" v="118" actId="20577"/>
          <ac:spMkLst>
            <pc:docMk/>
            <pc:sldMk cId="2806417681" sldId="264"/>
            <ac:spMk id="2" creationId="{A9D5A8AF-25F7-7F34-5274-3F9C6D4C3896}"/>
          </ac:spMkLst>
        </pc:spChg>
        <pc:spChg chg="del">
          <ac:chgData name="Stephen Jansen" userId="aa8109e731640d9b" providerId="LiveId" clId="{2B1EE0CB-118B-45BE-9467-EE41FDACD125}" dt="2023-11-10T20:00:53.266" v="80" actId="22"/>
          <ac:spMkLst>
            <pc:docMk/>
            <pc:sldMk cId="2806417681" sldId="264"/>
            <ac:spMk id="3" creationId="{EAEED187-2120-F3C6-4921-C5B4D14175F4}"/>
          </ac:spMkLst>
        </pc:spChg>
        <pc:picChg chg="add mod ord modCrop">
          <ac:chgData name="Stephen Jansen" userId="aa8109e731640d9b" providerId="LiveId" clId="{2B1EE0CB-118B-45BE-9467-EE41FDACD125}" dt="2023-11-10T20:01:14.924" v="87" actId="1076"/>
          <ac:picMkLst>
            <pc:docMk/>
            <pc:sldMk cId="2806417681" sldId="264"/>
            <ac:picMk id="5" creationId="{131F51E9-B25D-32D0-CB1A-1249C21A6E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AE63-6359-31F3-BA44-4C931B1A8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BB561-DCFF-B608-3165-2E8AB0FC9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3590-778D-5655-20D2-F772537C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C19-08B4-464C-8B35-FB315864EBF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EFDDB-8647-25AB-3620-FA8E393E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719D0-8092-948B-6C13-E0D580BB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925-E2F0-4C90-A3D8-07C60C9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8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F527-69BC-5C87-51A7-6CD83842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FF85C-BE88-D0E7-0167-B0D28BAB9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96B3A-FFB7-5E61-1D06-667E1CA6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C19-08B4-464C-8B35-FB315864EBF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768EA-1076-2C95-3B4C-C351893C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42A0A-80C0-E398-3C3E-5AB86F78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925-E2F0-4C90-A3D8-07C60C9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9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1B0F8-5EDE-CA12-6D6E-5B1941FEE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FBB53-0789-D6E6-10A5-293DC7809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8B888-39B4-5E74-318A-4D44EE7B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C19-08B4-464C-8B35-FB315864EBF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771E7-0DB1-165A-1E7E-5021C175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64E80-7F47-3B02-604F-0456EA7B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925-E2F0-4C90-A3D8-07C60C9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5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CB11-FDEA-93B8-9110-73BF42E1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93EB1-CEA5-7AEB-0CA9-795A4C74F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71890-5A07-0579-3D4F-F66EE18B7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C19-08B4-464C-8B35-FB315864EBF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A8CE4-74B1-DB87-92F8-0CC9E8D4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86610-3481-A649-CCDB-19AB9C83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925-E2F0-4C90-A3D8-07C60C9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7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3BE6-DA6D-719D-D685-F4736BE6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49B3C-979F-B25D-CA38-50F416096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D676-21DF-CCEB-4F16-99E0B549C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C19-08B4-464C-8B35-FB315864EBF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93708-D34F-DA93-425B-AFDB7ED7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D6D48-BEC3-0778-44EF-F56AC807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925-E2F0-4C90-A3D8-07C60C9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6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AA63-7503-8B5E-C9E7-7F566677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EF4EF-4DD9-E0F9-A9EC-3F0882994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D60CC-C935-75B6-C197-824A8D94E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5324F-F87C-FCB3-CB43-061B34A2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C19-08B4-464C-8B35-FB315864EBF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1E961-80CB-D2AA-F701-691466EB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9BE41-B7A2-D5C6-8D72-529B016B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925-E2F0-4C90-A3D8-07C60C9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2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D24E-A1D3-5894-4561-6A668EFB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113D1-8E1D-5A71-4B89-9F30564A8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3CF64-52DA-66E3-781B-1FF85147C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13FFD-44C1-C9C9-A3BA-B9E95ACA6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4509D-BFEC-B2EF-D0F6-7414ECAD15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568CB3-CB2D-7580-F347-5061304B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C19-08B4-464C-8B35-FB315864EBF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DF4E3-39DB-06A9-C310-24378005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AED332-7E17-CDB2-7006-91EB70DB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925-E2F0-4C90-A3D8-07C60C9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21F7-E28D-C397-EAC2-3893EBF6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111DE-2C60-1753-5865-98C632B0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C19-08B4-464C-8B35-FB315864EBF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B953A-971B-C807-1567-9CC45C4D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FC0E2-B79E-DA22-3394-8883D809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925-E2F0-4C90-A3D8-07C60C9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1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9E18A4-66B3-8B0B-CB28-6E79FB8BD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C19-08B4-464C-8B35-FB315864EBF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281C8-C10F-5ABB-5127-98A0E26F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B5229-4FC6-E39E-E98E-1633AB8A3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925-E2F0-4C90-A3D8-07C60C9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4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139E-AAF4-B67E-A353-C6FCEB35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7307D-F804-5C3F-78A9-4AA4EE69C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94B8A-7F65-3662-6688-B350FB8FF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80B7E-173B-AA68-43DF-363CBEECB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C19-08B4-464C-8B35-FB315864EBF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1BD80-A3F4-BF24-AE86-F7339868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56ED2-1C42-9E7B-87F2-086AE910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925-E2F0-4C90-A3D8-07C60C9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979FC-AD52-BED9-650F-78B5E224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75104D-E025-A215-EBAC-4E11343D9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035C6-2B17-9338-ADE7-60D6421D6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ECEFF-B05C-A31B-CCCA-BFB3BBAA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C19-08B4-464C-8B35-FB315864EBF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ABD14-55A2-3A48-8D1D-6B46EF88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74F9B-BA55-122F-85CE-3A8892E9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925-E2F0-4C90-A3D8-07C60C9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6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08B162-99EB-BEBE-5977-156E7E5F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F184B-9A5F-DF17-05C2-287F1B464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BA5E8-40AB-9CE6-01ED-064D0EF95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39C19-08B4-464C-8B35-FB315864EBF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0D7F2-918C-B8C3-2420-049223C99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5D9B9-212D-729A-2ABF-0CE9EFBCD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F925-E2F0-4C90-A3D8-07C60C9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2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94BC-60A9-2FF1-2BBA-3CF8A2499B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Luckett 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2A149-264D-D72F-C940-1EF71DFF5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Nuna</a:t>
            </a:r>
            <a:r>
              <a:rPr lang="en-US" sz="4400" dirty="0"/>
              <a:t> Ave to Hamilton Dr</a:t>
            </a:r>
          </a:p>
        </p:txBody>
      </p:sp>
    </p:spTree>
    <p:extLst>
      <p:ext uri="{BB962C8B-B14F-4D97-AF65-F5344CB8AC3E}">
        <p14:creationId xmlns:p14="http://schemas.microsoft.com/office/powerpoint/2010/main" val="221414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EAF3-0528-B773-F7B3-3E7F3C52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Vicinity Map</a:t>
            </a:r>
            <a:br>
              <a:rPr lang="en-US" dirty="0"/>
            </a:br>
            <a:r>
              <a:rPr lang="en-US" sz="2800" dirty="0"/>
              <a:t>Length of project is 0.9 miles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8A8C6F-8098-4893-CDC5-41EC80A2D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12" t="18427" r="2967" b="6294"/>
          <a:stretch/>
        </p:blipFill>
        <p:spPr>
          <a:xfrm>
            <a:off x="640440" y="1690688"/>
            <a:ext cx="10160669" cy="4690814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1C7909-05D4-F4CB-BCFE-378BF917CA6A}"/>
              </a:ext>
            </a:extLst>
          </p:cNvPr>
          <p:cNvCxnSpPr>
            <a:cxnSpLocks/>
          </p:cNvCxnSpPr>
          <p:nvPr/>
        </p:nvCxnSpPr>
        <p:spPr>
          <a:xfrm>
            <a:off x="1689904" y="2604304"/>
            <a:ext cx="879675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35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4688-07D3-49A2-2106-93172073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Existing Sidewalks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9B8EC7C-AD65-9CF0-C544-340A2F342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12" t="18427" r="2967" b="6294"/>
          <a:stretch/>
        </p:blipFill>
        <p:spPr>
          <a:xfrm>
            <a:off x="1354588" y="1687513"/>
            <a:ext cx="9425301" cy="4351338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969CF6-60A8-BF2E-CC47-D8A763CDD43D}"/>
              </a:ext>
            </a:extLst>
          </p:cNvPr>
          <p:cNvCxnSpPr/>
          <p:nvPr/>
        </p:nvCxnSpPr>
        <p:spPr>
          <a:xfrm>
            <a:off x="2314937" y="1687513"/>
            <a:ext cx="0" cy="3139914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8383EC-31D4-5100-FB49-7F01FE83B926}"/>
              </a:ext>
            </a:extLst>
          </p:cNvPr>
          <p:cNvCxnSpPr/>
          <p:nvPr/>
        </p:nvCxnSpPr>
        <p:spPr>
          <a:xfrm>
            <a:off x="1383350" y="4803493"/>
            <a:ext cx="4560426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5AEF42-EEBB-F1CE-553D-CBE8DFD680C9}"/>
              </a:ext>
            </a:extLst>
          </p:cNvPr>
          <p:cNvCxnSpPr>
            <a:endCxn id="4" idx="2"/>
          </p:cNvCxnSpPr>
          <p:nvPr/>
        </p:nvCxnSpPr>
        <p:spPr>
          <a:xfrm>
            <a:off x="5943776" y="1687513"/>
            <a:ext cx="123463" cy="4351338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A3192D-ABFC-5E8D-B46C-5B19B96A50CE}"/>
              </a:ext>
            </a:extLst>
          </p:cNvPr>
          <p:cNvCxnSpPr/>
          <p:nvPr/>
        </p:nvCxnSpPr>
        <p:spPr>
          <a:xfrm>
            <a:off x="10590835" y="1690688"/>
            <a:ext cx="0" cy="682122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3AECA4-C244-9674-0C2B-BC0193D6FA42}"/>
              </a:ext>
            </a:extLst>
          </p:cNvPr>
          <p:cNvCxnSpPr/>
          <p:nvPr/>
        </p:nvCxnSpPr>
        <p:spPr>
          <a:xfrm flipH="1">
            <a:off x="1319514" y="2569580"/>
            <a:ext cx="995423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24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E721-6DED-BC1F-F65F-9054FAE04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Street View west of Ortiz Ave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F07F40-2B20-07B4-091A-EB14F99D4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85" t="25875" r="14040" b="7624"/>
          <a:stretch/>
        </p:blipFill>
        <p:spPr>
          <a:xfrm>
            <a:off x="1555693" y="1631732"/>
            <a:ext cx="9080613" cy="4861143"/>
          </a:xfrm>
        </p:spPr>
      </p:pic>
    </p:spTree>
    <p:extLst>
      <p:ext uri="{BB962C8B-B14F-4D97-AF65-F5344CB8AC3E}">
        <p14:creationId xmlns:p14="http://schemas.microsoft.com/office/powerpoint/2010/main" val="254334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AD516-02B4-91AE-ECF2-089091E39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Street View east of Ortiz Ave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BFD7DE-4861-DBEE-2155-CEEFE472D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11" t="28536" r="11142" b="2039"/>
          <a:stretch/>
        </p:blipFill>
        <p:spPr>
          <a:xfrm>
            <a:off x="1733830" y="2002420"/>
            <a:ext cx="8724340" cy="4320783"/>
          </a:xfrm>
        </p:spPr>
      </p:pic>
    </p:spTree>
    <p:extLst>
      <p:ext uri="{BB962C8B-B14F-4D97-AF65-F5344CB8AC3E}">
        <p14:creationId xmlns:p14="http://schemas.microsoft.com/office/powerpoint/2010/main" val="103380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5A8AF-25F7-7F34-5274-3F9C6D4C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Streetview west of Hamilton Dr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1F51E9-B25D-32D0-CB1A-1249C21A6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11" t="26939" r="11142" b="708"/>
          <a:stretch/>
        </p:blipFill>
        <p:spPr>
          <a:xfrm>
            <a:off x="1794076" y="1943185"/>
            <a:ext cx="8843058" cy="4564158"/>
          </a:xfrm>
        </p:spPr>
      </p:pic>
    </p:spTree>
    <p:extLst>
      <p:ext uri="{BB962C8B-B14F-4D97-AF65-F5344CB8AC3E}">
        <p14:creationId xmlns:p14="http://schemas.microsoft.com/office/powerpoint/2010/main" val="280641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BA297-C67A-0192-9F56-22AD260D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465C3-207E-85C4-FFA5-B361E794A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682"/>
            <a:ext cx="10515600" cy="4702497"/>
          </a:xfrm>
        </p:spPr>
        <p:txBody>
          <a:bodyPr>
            <a:normAutofit/>
          </a:bodyPr>
          <a:lstStyle/>
          <a:p>
            <a:r>
              <a:rPr lang="en-US" dirty="0"/>
              <a:t>Luckett Rd connects local residents to employment center at Billys Creek Commerce Park</a:t>
            </a:r>
          </a:p>
          <a:p>
            <a:r>
              <a:rPr lang="en-US" dirty="0"/>
              <a:t>Local community is lower income and highly dependent of foot and bike for transportation</a:t>
            </a:r>
          </a:p>
          <a:p>
            <a:r>
              <a:rPr lang="en-US" dirty="0"/>
              <a:t>This sidewalk connects transit service along Ortiz Ave to Billys Creek Commerce Park. Transit service into Park is limited</a:t>
            </a:r>
          </a:p>
          <a:p>
            <a:r>
              <a:rPr lang="en-US" dirty="0"/>
              <a:t>County has ownership of all the right-of-way along the south side of Luckett Rd</a:t>
            </a:r>
          </a:p>
          <a:p>
            <a:r>
              <a:rPr lang="en-US" dirty="0"/>
              <a:t>Luckett Rd has been removed from first tier construction list</a:t>
            </a:r>
          </a:p>
          <a:p>
            <a:r>
              <a:rPr lang="en-US" dirty="0"/>
              <a:t>FDOT right-of-way begins several hundred feet west of Hamilton Dr</a:t>
            </a:r>
          </a:p>
        </p:txBody>
      </p:sp>
    </p:spTree>
    <p:extLst>
      <p:ext uri="{BB962C8B-B14F-4D97-AF65-F5344CB8AC3E}">
        <p14:creationId xmlns:p14="http://schemas.microsoft.com/office/powerpoint/2010/main" val="324819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117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Luckett Rd</vt:lpstr>
      <vt:lpstr>Vicinity Map Length of project is 0.9 miles</vt:lpstr>
      <vt:lpstr>Existing Sidewalks</vt:lpstr>
      <vt:lpstr>Street View west of Ortiz Ave</vt:lpstr>
      <vt:lpstr>Street View east of Ortiz Ave</vt:lpstr>
      <vt:lpstr>Streetview west of Hamilton Dr</vt:lpstr>
      <vt:lpstr>Description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Luckett Rd</dc:title>
  <dc:creator>Stephen Jansen</dc:creator>
  <cp:lastModifiedBy>Stephen Jansen</cp:lastModifiedBy>
  <cp:revision>1</cp:revision>
  <dcterms:created xsi:type="dcterms:W3CDTF">2023-11-10T19:31:17Z</dcterms:created>
  <dcterms:modified xsi:type="dcterms:W3CDTF">2023-11-10T20:02:58Z</dcterms:modified>
</cp:coreProperties>
</file>