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38C92-61E9-0038-2169-3AF5FD92F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21B3F-6F19-A809-52CC-EC00B59FF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D4BB4-C64E-F6DD-50D0-91A05AF67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135D-EDAF-453E-AC01-CFEEBED0C83B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F8F2E-64D4-6108-BE8A-C701C28B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2AAD0-62EA-8AFE-0D05-CE21CC53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0AAA-93ED-4330-B188-F587EA750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2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36F3A-4892-4C18-E883-83E5C3E1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EEECE-413D-CB2A-1FCB-44A9EAA4E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5494C-6100-E79F-1F70-DE075B3A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135D-EDAF-453E-AC01-CFEEBED0C83B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3BF34-08C9-AB01-C4C1-08F771FE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E5814-6D22-4767-B93C-EA65782D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0AAA-93ED-4330-B188-F587EA750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9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184C12-5A6D-1196-665A-07110AE44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31915F-466D-4E2E-C13D-AA541F123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B018A-2E60-3E03-F181-9BD584C45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135D-EDAF-453E-AC01-CFEEBED0C83B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9C990-18CA-DFB8-9746-A16FE7905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8196D-FC5B-1F49-803A-9AAEFAAD8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0AAA-93ED-4330-B188-F587EA750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8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23D8-4EC1-AFC7-DE68-1F678C139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87993-62D9-4E79-49AD-4DAB30DE3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1AAAC-8C2F-2F39-92FC-C51480EA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135D-EDAF-453E-AC01-CFEEBED0C83B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0B675-1268-6EB4-333C-64C27D6A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AE267-497A-98B7-A14A-A3274BBA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0AAA-93ED-4330-B188-F587EA750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2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9B6FB-3D43-02BB-FD7C-D057DB0CB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5CEF6-5A7C-AD87-5DF7-E58BCCCEA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87125-5F64-562D-951D-7E4321F32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135D-EDAF-453E-AC01-CFEEBED0C83B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3658C-F18C-7CED-9616-627E1A24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67378-E20F-0867-5990-1CA5CC0F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0AAA-93ED-4330-B188-F587EA750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0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C594D-82FB-F86F-C56D-0DC437D02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586F9-41B1-96A6-07B6-3DB530CB4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3C0A4-7626-254E-CAB8-36FD7D1D1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0BD51-1E83-BF63-0249-7617F44C3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135D-EDAF-453E-AC01-CFEEBED0C83B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26029-9E04-7F28-BCC6-3929ED9B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4ACDD-3A4C-42A6-BEBF-92FF3C6DB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0AAA-93ED-4330-B188-F587EA750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7C329-76D6-1C3A-2505-CA6192BD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2D6C6-6521-7E80-D7E5-D2E8B7FF2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0BE3D-E4AA-5BA4-D9BA-565A1CDC1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3706B9-A817-E32B-0086-0C583758C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DDE267-2C56-9B1F-3022-55CEED914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B2A043-C7E0-66F7-CDA6-36133D13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135D-EDAF-453E-AC01-CFEEBED0C83B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397125-44E6-4278-B608-F65020221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38F215-E028-4D00-3ADE-099778C8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0AAA-93ED-4330-B188-F587EA750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2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ADF75-9963-7C4A-AA37-F691C6163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343F42-E173-4CCC-D6B9-C522A5C78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135D-EDAF-453E-AC01-CFEEBED0C83B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74B12E-EFC8-CEC3-FD60-6C6CD4C6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946C1-5ADC-ABDA-8115-8A569B5FB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0AAA-93ED-4330-B188-F587EA750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8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CA9E8-C0A1-B8EE-1597-3A3C7DF25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135D-EDAF-453E-AC01-CFEEBED0C83B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516330-1493-67DE-BD89-8B258093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D03CA-5D83-83C7-98DD-D25598B62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0AAA-93ED-4330-B188-F587EA750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7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31274-B1D5-2773-2E32-AA3FD314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9A74E-7D91-4AC5-7DDC-5CE8F6E40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E1D82-CFE4-FFA2-3D8C-3E627A6C8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386E7-48BA-B212-3955-6094277BF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135D-EDAF-453E-AC01-CFEEBED0C83B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F4A12-EA7A-5DC5-6888-32E0347C7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BD0FF-2148-ED54-2EA5-07F9D849A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0AAA-93ED-4330-B188-F587EA750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2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E3EB8-7C5C-EA65-697E-A083AEFB1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EF453C-96EF-595A-0E25-DBED14CA82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31481-95B5-7872-101D-1C940F938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B95A3-952A-3A99-C4FE-AC4AEFC4F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135D-EDAF-453E-AC01-CFEEBED0C83B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F08C0-4336-FBFC-3156-6317547CD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19893-F6AD-0CDF-6AD9-EE1F889D0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0AAA-93ED-4330-B188-F587EA750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2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ED9B5-AAFD-036F-FC9F-3344AE12B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36326-39A6-8D4F-C699-E42C7317C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3D39F-E74B-6C34-3815-612B6B7270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5135D-EDAF-453E-AC01-CFEEBED0C83B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B807A-F2F7-A512-1232-C449D4B8C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2C462-AA99-854D-1271-D2E127780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B0AAA-93ED-4330-B188-F587EA750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1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00CC-01B7-1844-F35E-CE67D1F69F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Ballard Rd Ditch Crossing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FFB405-33DD-E140-8FFB-6E33D227A4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8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8780B-CDB5-4441-85A4-E0709E19F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Location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D6C64-88A5-FCC1-9E23-7F7A3F0CF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38" t="19671" r="25723" b="17299"/>
          <a:stretch/>
        </p:blipFill>
        <p:spPr>
          <a:xfrm>
            <a:off x="1461980" y="1516650"/>
            <a:ext cx="9268037" cy="507122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7F8BA89-6451-F9AF-895A-03AE5234DC9E}"/>
              </a:ext>
            </a:extLst>
          </p:cNvPr>
          <p:cNvCxnSpPr/>
          <p:nvPr/>
        </p:nvCxnSpPr>
        <p:spPr>
          <a:xfrm flipH="1" flipV="1">
            <a:off x="6095999" y="4863622"/>
            <a:ext cx="989610" cy="6531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60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0631C-C9E9-E8E5-F7DA-D2CE0FF8E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Vicinity Map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9C5FA0-B7AD-A3EF-4910-26418EFB2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423" t="19071" r="2818" b="2057"/>
          <a:stretch/>
        </p:blipFill>
        <p:spPr>
          <a:xfrm>
            <a:off x="1135956" y="1690688"/>
            <a:ext cx="9920088" cy="4802187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88D77A4-40EA-C46E-DA6A-C0B32494C1D9}"/>
              </a:ext>
            </a:extLst>
          </p:cNvPr>
          <p:cNvSpPr/>
          <p:nvPr/>
        </p:nvSpPr>
        <p:spPr>
          <a:xfrm>
            <a:off x="7234177" y="4051139"/>
            <a:ext cx="1030147" cy="6250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02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A77C-5282-E75C-2CE7-5236130F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Street View of Location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CC205B-B336-700F-940A-234FE6856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5" t="16831" r="14683" b="176"/>
          <a:stretch/>
        </p:blipFill>
        <p:spPr>
          <a:xfrm>
            <a:off x="1432276" y="1729805"/>
            <a:ext cx="8915491" cy="4763070"/>
          </a:xfrm>
        </p:spPr>
      </p:pic>
    </p:spTree>
    <p:extLst>
      <p:ext uri="{BB962C8B-B14F-4D97-AF65-F5344CB8AC3E}">
        <p14:creationId xmlns:p14="http://schemas.microsoft.com/office/powerpoint/2010/main" val="17843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23E8D-BD15-F740-5382-84F7CB832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Street View from West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DAA93D-0090-3FA6-5091-C06B3C807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28" t="21885" r="18082" b="2038"/>
          <a:stretch/>
        </p:blipFill>
        <p:spPr>
          <a:xfrm>
            <a:off x="1397798" y="1388962"/>
            <a:ext cx="9396403" cy="5208086"/>
          </a:xfrm>
        </p:spPr>
      </p:pic>
    </p:spTree>
    <p:extLst>
      <p:ext uri="{BB962C8B-B14F-4D97-AF65-F5344CB8AC3E}">
        <p14:creationId xmlns:p14="http://schemas.microsoft.com/office/powerpoint/2010/main" val="331988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9A45FF-C13A-363B-CF68-415AFDFC4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68" t="19757" r="7742" b="3102"/>
          <a:stretch/>
        </p:blipFill>
        <p:spPr>
          <a:xfrm>
            <a:off x="2063895" y="1722740"/>
            <a:ext cx="8064210" cy="475329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386806-8600-31F2-E231-D3091A918945}"/>
              </a:ext>
            </a:extLst>
          </p:cNvPr>
          <p:cNvSpPr txBox="1"/>
          <p:nvPr/>
        </p:nvSpPr>
        <p:spPr>
          <a:xfrm>
            <a:off x="2303362" y="381965"/>
            <a:ext cx="6748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Stores and Services are all west of ditch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Transit Route is west of ditch along Ortiz 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Billys Creek Commerce Center east of ditch </a:t>
            </a:r>
          </a:p>
        </p:txBody>
      </p:sp>
    </p:spTree>
    <p:extLst>
      <p:ext uri="{BB962C8B-B14F-4D97-AF65-F5344CB8AC3E}">
        <p14:creationId xmlns:p14="http://schemas.microsoft.com/office/powerpoint/2010/main" val="1642280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CACC9-7F7A-686D-A8F8-EB80DD60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Some History and the Ortiz Widening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F1220-4837-FF45-FB14-4DCEBC05B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need was first identified about ten years ago</a:t>
            </a:r>
          </a:p>
          <a:p>
            <a:r>
              <a:rPr lang="en-US" dirty="0"/>
              <a:t>It was to be added to the Ortiz Ave Widening that was in design</a:t>
            </a:r>
          </a:p>
          <a:p>
            <a:r>
              <a:rPr lang="en-US" dirty="0"/>
              <a:t>This section of Ortiz Ave has been removed from first tier construction</a:t>
            </a:r>
          </a:p>
          <a:p>
            <a:r>
              <a:rPr lang="en-US" dirty="0"/>
              <a:t>Realistic construction is eight </a:t>
            </a:r>
            <a:r>
              <a:rPr lang="en-US"/>
              <a:t>to ten years 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417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90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Ballard Rd Ditch Crossing</vt:lpstr>
      <vt:lpstr>Location Map</vt:lpstr>
      <vt:lpstr>Vicinity Map</vt:lpstr>
      <vt:lpstr>Street View of Location</vt:lpstr>
      <vt:lpstr>Street View from West</vt:lpstr>
      <vt:lpstr>PowerPoint Presentation</vt:lpstr>
      <vt:lpstr>Some History and the Ortiz Widening Construction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Ballard Rd Ditch Crossing</dc:title>
  <dc:creator>Stephen Jansen</dc:creator>
  <cp:lastModifiedBy>Stephen Jansen</cp:lastModifiedBy>
  <cp:revision>1</cp:revision>
  <dcterms:created xsi:type="dcterms:W3CDTF">2023-11-10T19:04:52Z</dcterms:created>
  <dcterms:modified xsi:type="dcterms:W3CDTF">2023-11-10T19:30:46Z</dcterms:modified>
</cp:coreProperties>
</file>